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598400" cy="178181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27" d="100"/>
          <a:sy n="27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AAD4CA-0BCE-4D67-8B93-7B3DB4A9C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1" y="2916065"/>
            <a:ext cx="9448800" cy="6203339"/>
          </a:xfrm>
        </p:spPr>
        <p:txBody>
          <a:bodyPr anchor="b"/>
          <a:lstStyle>
            <a:lvl1pPr algn="ctr"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0C9C08A-F979-4303-BB6F-F654B1E9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1" y="9358628"/>
            <a:ext cx="9448800" cy="4301915"/>
          </a:xfrm>
        </p:spPr>
        <p:txBody>
          <a:bodyPr/>
          <a:lstStyle>
            <a:lvl1pPr marL="0" indent="0" algn="ctr">
              <a:buNone/>
              <a:defRPr sz="1697"/>
            </a:lvl1pPr>
            <a:lvl2pPr marL="323286" indent="0" algn="ctr">
              <a:buNone/>
              <a:defRPr sz="1414"/>
            </a:lvl2pPr>
            <a:lvl3pPr marL="646572" indent="0" algn="ctr">
              <a:buNone/>
              <a:defRPr sz="1273"/>
            </a:lvl3pPr>
            <a:lvl4pPr marL="969858" indent="0" algn="ctr">
              <a:buNone/>
              <a:defRPr sz="1131"/>
            </a:lvl4pPr>
            <a:lvl5pPr marL="1293144" indent="0" algn="ctr">
              <a:buNone/>
              <a:defRPr sz="1131"/>
            </a:lvl5pPr>
            <a:lvl6pPr marL="1616431" indent="0" algn="ctr">
              <a:buNone/>
              <a:defRPr sz="1131"/>
            </a:lvl6pPr>
            <a:lvl7pPr marL="1939717" indent="0" algn="ctr">
              <a:buNone/>
              <a:defRPr sz="1131"/>
            </a:lvl7pPr>
            <a:lvl8pPr marL="2263003" indent="0" algn="ctr">
              <a:buNone/>
              <a:defRPr sz="1131"/>
            </a:lvl8pPr>
            <a:lvl9pPr marL="2586289" indent="0" algn="ctr">
              <a:buNone/>
              <a:defRPr sz="1131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476C7D-17B1-400E-A740-D8A1E61E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97B2C8-8DED-41BA-A3C6-D025BA9E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DFBC79-2B6E-4E31-8EA3-08CF8EC8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7FDCD2-3868-44D7-A906-C5FF194E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0EEE71-C168-4623-A97E-BA0E174CD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1180AD-1FDF-4AE7-903D-72610E39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EA7AC5-2232-4D3C-A440-BE3C2D4C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6E1905-4C21-49E2-9509-3CD77A61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778DA73-BE96-4578-BC56-A53246B26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5730" y="948648"/>
            <a:ext cx="2716530" cy="1510001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70DBBA-66E7-4DFC-8318-81B2C8E86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6141" y="948648"/>
            <a:ext cx="7992110" cy="151000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0274E1-9F5C-4BB4-8103-76CC9A8E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AA3468-C2FF-4387-9006-7653AF2D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4EC588-CCC9-4092-B064-779DB09E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7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31D7DA-3B7C-4B82-B3F3-1A0AE71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BA20D8-784B-42EF-AB48-56F5AC71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CE0EBD-6D69-4DC9-B6F4-768F9729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8AEDFB-0F8D-426D-A2E8-088AB0A9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69A6D0-9B37-4BE3-BED2-71B03B89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22410-4BE1-4022-8E87-3465EF5E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79" y="4442157"/>
            <a:ext cx="10866120" cy="7411834"/>
          </a:xfrm>
        </p:spPr>
        <p:txBody>
          <a:bodyPr anchor="b"/>
          <a:lstStyle>
            <a:lvl1pPr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E717BE-CECE-4B83-BCFB-873A26A9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79" y="11924109"/>
            <a:ext cx="10866120" cy="3897708"/>
          </a:xfrm>
        </p:spPr>
        <p:txBody>
          <a:bodyPr/>
          <a:lstStyle>
            <a:lvl1pPr marL="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8F963C-9826-4576-A500-9D8EC42F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07FBA-9CD8-4601-967C-73046AE1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DEC7DB-E62F-4AC4-8E65-5EBE999B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6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89F09B-0FFA-4E40-8916-D964488A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CC6AB8-79F8-4773-BFBF-5B90B3DA5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34837E8-BDDC-46DF-99AF-23514DDA2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9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9ECDE6-43D5-4E8D-8EEC-6D89624B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2966B-F606-4D9A-BD53-E95B2E18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9D405A-607E-4EEE-947F-53293A68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11A4E9-D003-4920-A029-94F74C19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2" y="948653"/>
            <a:ext cx="10866120" cy="344400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7DF0D3-F309-4EF4-9845-773ED496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83" y="4367911"/>
            <a:ext cx="5329713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E0B58D-8E76-4B80-802C-2E6D25EA1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83" y="6508556"/>
            <a:ext cx="5329713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B35B9E-99E1-4093-86DA-E59258B0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941" y="4367911"/>
            <a:ext cx="5355961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007F99-05C9-4B2B-8DBB-8159A8B77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941" y="6508556"/>
            <a:ext cx="5355961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8C943B6-8348-43F4-8124-7493BE04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08D125C-C3EE-49C5-83ED-3A16E9F7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91F9E8-4831-4C1E-B806-27EB8597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21F588-33FC-46A3-9F1A-BA8FB714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59BC644-F4AE-4009-A658-07B1CDF4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4566363-5953-45A4-856C-1463C634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CB7C5C-2731-4434-AEA8-A1F63E29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D926AD3-24BF-4505-96FE-B012A125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9386F1-489B-454D-A5C2-A81EC4D9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CA4F3D-D4BB-4CB1-9E15-B2B7C5A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A8C976-B673-45A7-9FEE-280B4179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94EC5D-D83C-4C04-8A4C-A16B34CC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7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B11EE5-204A-4662-829C-D85CAEDD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B80C74-063D-4F44-8A61-630D23A7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D467D1-1404-4C96-9238-A8822043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823CC9-1E31-4399-9ECE-82E477E9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27429C-F9F2-4C0C-9B72-87226B87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1E29FE4-E77E-4561-A574-4C93D7A13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 marL="0" indent="0">
              <a:buNone/>
              <a:defRPr sz="2263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0F7E0B-C191-4868-BBA0-2950EAD60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0391CB-450A-4BD2-A274-6618DD44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08502F-11FB-436F-834F-6BAE413F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ECB07-4ED0-4740-9FF1-843CBA1D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D48C5FA-A68D-430D-81F4-46CDC7B2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41" y="948653"/>
            <a:ext cx="10866120" cy="34440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461FB2-9F31-4445-80EA-A00B5010D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141" y="4743245"/>
            <a:ext cx="10866120" cy="113054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568B02-C10A-46EF-B8EE-A59051FDE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762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CAE1-E0E5-4A3F-A4C4-F15E16F2FDA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C4D457-2314-4C44-A6E9-74A96C11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221" y="16514743"/>
            <a:ext cx="425196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F34CE6-78E6-44E6-A815-0A75C350A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4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595B-6619-477A-97E5-3F17F850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6572" rtl="1" eaLnBrk="1" latinLnBrk="0" hangingPunct="1">
        <a:lnSpc>
          <a:spcPct val="90000"/>
        </a:lnSpc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643" indent="-161643" algn="r" defTabSz="646572" rtl="1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4929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06B7ED-135C-4054-8586-FF11971F43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7C3C7C-C91B-48EA-8316-86695B27C1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250870-87FC-4E9E-AA95-C29355A8B8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0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844884-35EA-4968-8B1D-2A57931173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2FD15B-AD45-4C32-BFC5-A5B83A0BC4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0F8B32-FBF1-4884-ADC3-52508CC792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55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2018-11-10T21:22:49Z</dcterms:created>
  <dcterms:modified xsi:type="dcterms:W3CDTF">2018-11-10T21:22:49Z</dcterms:modified>
</cp:coreProperties>
</file>